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A621-2A8C-4AD6-A386-E7BCE9959ADB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2BA95-4801-4FC1-8BAE-203EE9288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480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A621-2A8C-4AD6-A386-E7BCE9959ADB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2BA95-4801-4FC1-8BAE-203EE9288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92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A621-2A8C-4AD6-A386-E7BCE9959ADB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2BA95-4801-4FC1-8BAE-203EE9288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524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A621-2A8C-4AD6-A386-E7BCE9959ADB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2BA95-4801-4FC1-8BAE-203EE9288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706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A621-2A8C-4AD6-A386-E7BCE9959ADB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2BA95-4801-4FC1-8BAE-203EE9288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545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A621-2A8C-4AD6-A386-E7BCE9959ADB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2BA95-4801-4FC1-8BAE-203EE9288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49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A621-2A8C-4AD6-A386-E7BCE9959ADB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2BA95-4801-4FC1-8BAE-203EE9288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219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A621-2A8C-4AD6-A386-E7BCE9959ADB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2BA95-4801-4FC1-8BAE-203EE9288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024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A621-2A8C-4AD6-A386-E7BCE9959ADB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2BA95-4801-4FC1-8BAE-203EE9288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599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A621-2A8C-4AD6-A386-E7BCE9959ADB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2BA95-4801-4FC1-8BAE-203EE9288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775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4A621-2A8C-4AD6-A386-E7BCE9959ADB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2BA95-4801-4FC1-8BAE-203EE9288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645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24A621-2A8C-4AD6-A386-E7BCE9959ADB}" type="datetimeFigureOut">
              <a:rPr lang="en-US" smtClean="0"/>
              <a:t>5/25/2016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02BA95-4801-4FC1-8BAE-203EE92885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572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12" Type="http://schemas.openxmlformats.org/officeDocument/2006/relationships/image" Target="../media/image11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11" Type="http://schemas.openxmlformats.org/officeDocument/2006/relationships/image" Target="../media/image10.jpg"/><Relationship Id="rId5" Type="http://schemas.openxmlformats.org/officeDocument/2006/relationships/image" Target="../media/image4.jpg"/><Relationship Id="rId10" Type="http://schemas.openxmlformats.org/officeDocument/2006/relationships/image" Target="../media/image9.jpg"/><Relationship Id="rId4" Type="http://schemas.openxmlformats.org/officeDocument/2006/relationships/image" Target="../media/image3.jpg"/><Relationship Id="rId9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92526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198" y="3507211"/>
            <a:ext cx="4088130" cy="328182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371" y="5033613"/>
            <a:ext cx="1548781" cy="182438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5169" y="3890865"/>
            <a:ext cx="3806831" cy="289817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36912">
            <a:off x="3339209" y="4475142"/>
            <a:ext cx="607074" cy="51026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0806" y="4497986"/>
            <a:ext cx="1431162" cy="219713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944522">
            <a:off x="650255" y="558259"/>
            <a:ext cx="1412571" cy="187977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968734">
            <a:off x="6448002" y="1367392"/>
            <a:ext cx="1418212" cy="241621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99674"/>
            <a:ext cx="1172718" cy="85832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3738">
            <a:off x="4561689" y="2743395"/>
            <a:ext cx="1087043" cy="193843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0746" y="0"/>
            <a:ext cx="3491254" cy="3923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904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Jill Spellman</dc:creator>
  <cp:lastModifiedBy>Jill Spellman</cp:lastModifiedBy>
  <cp:revision>2</cp:revision>
  <dcterms:created xsi:type="dcterms:W3CDTF">2016-05-26T01:08:48Z</dcterms:created>
  <dcterms:modified xsi:type="dcterms:W3CDTF">2016-05-26T01:11:05Z</dcterms:modified>
</cp:coreProperties>
</file>